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57" r:id="rId5"/>
    <p:sldId id="272" r:id="rId6"/>
    <p:sldId id="273" r:id="rId7"/>
    <p:sldId id="268" r:id="rId8"/>
    <p:sldId id="269" r:id="rId9"/>
    <p:sldId id="270" r:id="rId10"/>
    <p:sldId id="271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Fira Sans" panose="020B0503050000020004" pitchFamily="34" charset="0"/>
      <p:regular r:id="rId17"/>
      <p:bold r:id="rId18"/>
      <p:italic r:id="rId19"/>
      <p:boldItalic r:id="rId20"/>
    </p:embeddedFont>
    <p:embeddedFont>
      <p:font typeface="Inconsolata Bold" pitchFamily="1" charset="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8" d="100"/>
          <a:sy n="98" d="100"/>
        </p:scale>
        <p:origin x="6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0673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0" y="3359695"/>
            <a:ext cx="4673154" cy="15102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Neo4j: </a:t>
            </a:r>
          </a:p>
          <a:p>
            <a:pPr lvl="1">
              <a:lnSpc>
                <a:spcPts val="5550"/>
              </a:lnSpc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Graph Database</a:t>
            </a:r>
            <a:endParaRPr lang="en-US" sz="44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6F5FCD-EFD1-E889-5296-9987FC0A3F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9926" y="7558393"/>
            <a:ext cx="1728066" cy="5703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748CC56-1FD3-13AE-8F41-D6D30330E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1795D14-7E4A-51AC-3DF7-1A3259E06BC8}"/>
              </a:ext>
            </a:extLst>
          </p:cNvPr>
          <p:cNvSpPr/>
          <p:nvPr/>
        </p:nvSpPr>
        <p:spPr>
          <a:xfrm>
            <a:off x="1410510" y="6459166"/>
            <a:ext cx="1157592" cy="758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</a:rPr>
              <a:t>END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14032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621DFA-54A4-09AD-9024-C117E7B40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9926" y="7558393"/>
            <a:ext cx="1728066" cy="5703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0BEF8E7-DE56-FE95-9350-DB3D46652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81373"/>
            <a:ext cx="14630400" cy="4792929"/>
          </a:xfrm>
          <a:prstGeom prst="rect">
            <a:avLst/>
          </a:prstGeom>
        </p:spPr>
      </p:pic>
      <p:sp>
        <p:nvSpPr>
          <p:cNvPr id="5" name="Text 5">
            <a:extLst>
              <a:ext uri="{FF2B5EF4-FFF2-40B4-BE49-F238E27FC236}">
                <a16:creationId xmlns:a16="http://schemas.microsoft.com/office/drawing/2014/main" id="{0D8067A0-645F-DEFC-2410-332A1BB5405B}"/>
              </a:ext>
            </a:extLst>
          </p:cNvPr>
          <p:cNvSpPr/>
          <p:nvPr/>
        </p:nvSpPr>
        <p:spPr>
          <a:xfrm>
            <a:off x="3886477" y="580198"/>
            <a:ext cx="10661515" cy="2101175"/>
          </a:xfrm>
          <a:prstGeom prst="rect">
            <a:avLst/>
          </a:prstGeom>
          <a:noFill/>
          <a:ln/>
        </p:spPr>
        <p:txBody>
          <a:bodyPr wrap="none" lIns="0" tIns="0" rIns="0" bIns="0" numCol="3" rtlCol="0" anchor="t"/>
          <a:lstStyle/>
          <a:p>
            <a:pPr marL="0" indent="0">
              <a:lnSpc>
                <a:spcPts val="2750"/>
              </a:lnSpc>
              <a:buNone/>
            </a:pPr>
            <a:endParaRPr lang="en-US" sz="2200" b="1" dirty="0">
              <a:solidFill>
                <a:srgbClr val="F94CAF"/>
              </a:solidFill>
              <a:latin typeface="Inconsolata Bold" pitchFamily="34" charset="0"/>
              <a:ea typeface="Inconsolata Bold" pitchFamily="34" charset="-122"/>
              <a:cs typeface="Inconsolata Bold" pitchFamily="34" charset="-120"/>
            </a:endParaRPr>
          </a:p>
          <a:p>
            <a:pPr marL="0" indent="0">
              <a:lnSpc>
                <a:spcPts val="2750"/>
              </a:lnSpc>
              <a:buNone/>
            </a:pPr>
            <a:endParaRPr lang="en-US" sz="2200" b="1" dirty="0">
              <a:solidFill>
                <a:srgbClr val="F94CAF"/>
              </a:solidFill>
              <a:latin typeface="Inconsolata Bold" pitchFamily="34" charset="0"/>
              <a:ea typeface="Inconsolata Bold" pitchFamily="34" charset="-122"/>
              <a:cs typeface="Inconsolata Bold" pitchFamily="34" charset="-120"/>
            </a:endParaRPr>
          </a:p>
          <a:p>
            <a:pPr marL="0" indent="0">
              <a:lnSpc>
                <a:spcPts val="2750"/>
              </a:lnSpc>
              <a:buNone/>
            </a:pPr>
            <a:r>
              <a:rPr lang="en-US" sz="2400" dirty="0">
                <a:solidFill>
                  <a:srgbClr val="DAD1E6"/>
                </a:solidFill>
                <a:latin typeface="Fira Sans" pitchFamily="34" charset="0"/>
              </a:rPr>
              <a:t>Type</a:t>
            </a:r>
          </a:p>
          <a:p>
            <a:pPr marL="0" indent="0">
              <a:lnSpc>
                <a:spcPts val="2750"/>
              </a:lnSpc>
              <a:buNone/>
            </a:pPr>
            <a:endParaRPr lang="en-US" sz="2400" dirty="0">
              <a:solidFill>
                <a:srgbClr val="DAD1E6"/>
              </a:solidFill>
              <a:latin typeface="Fira Sans" pitchFamily="34" charset="0"/>
            </a:endParaRPr>
          </a:p>
          <a:p>
            <a:pPr marL="0" indent="0">
              <a:lnSpc>
                <a:spcPts val="2750"/>
              </a:lnSpc>
              <a:buNone/>
            </a:pPr>
            <a:r>
              <a:rPr lang="en-US" sz="2400" dirty="0">
                <a:solidFill>
                  <a:srgbClr val="DAD1E6"/>
                </a:solidFill>
                <a:latin typeface="Fira Sans" pitchFamily="34" charset="0"/>
              </a:rPr>
              <a:t>Title</a:t>
            </a:r>
          </a:p>
          <a:p>
            <a:pPr marL="0" indent="0">
              <a:lnSpc>
                <a:spcPts val="2750"/>
              </a:lnSpc>
              <a:buNone/>
            </a:pPr>
            <a:r>
              <a:rPr lang="en-US" sz="2400" dirty="0">
                <a:solidFill>
                  <a:srgbClr val="DAD1E6"/>
                </a:solidFill>
                <a:latin typeface="Fira Sans" pitchFamily="34" charset="0"/>
              </a:rPr>
              <a:t>Director</a:t>
            </a:r>
          </a:p>
          <a:p>
            <a:pPr marL="0" indent="0">
              <a:lnSpc>
                <a:spcPts val="2750"/>
              </a:lnSpc>
              <a:buNone/>
            </a:pPr>
            <a:endParaRPr lang="en-US" sz="2400" dirty="0">
              <a:solidFill>
                <a:srgbClr val="DAD1E6"/>
              </a:solidFill>
              <a:latin typeface="Fira Sans" pitchFamily="34" charset="0"/>
            </a:endParaRPr>
          </a:p>
          <a:p>
            <a:pPr marL="0" indent="0">
              <a:lnSpc>
                <a:spcPts val="2750"/>
              </a:lnSpc>
              <a:buNone/>
            </a:pPr>
            <a:r>
              <a:rPr lang="en-US" sz="2400" dirty="0">
                <a:solidFill>
                  <a:srgbClr val="DAD1E6"/>
                </a:solidFill>
                <a:latin typeface="Fira Sans" pitchFamily="34" charset="0"/>
              </a:rPr>
              <a:t>Cast</a:t>
            </a:r>
          </a:p>
          <a:p>
            <a:pPr marL="0" indent="0">
              <a:lnSpc>
                <a:spcPts val="2750"/>
              </a:lnSpc>
              <a:buNone/>
            </a:pPr>
            <a:endParaRPr lang="en-US" sz="2400" dirty="0">
              <a:solidFill>
                <a:srgbClr val="DAD1E6"/>
              </a:solidFill>
              <a:latin typeface="Fira Sans" pitchFamily="34" charset="0"/>
            </a:endParaRPr>
          </a:p>
          <a:p>
            <a:pPr marL="0" indent="0">
              <a:lnSpc>
                <a:spcPts val="2750"/>
              </a:lnSpc>
              <a:buNone/>
            </a:pPr>
            <a:r>
              <a:rPr lang="en-US" sz="2400" dirty="0" err="1">
                <a:solidFill>
                  <a:srgbClr val="DAD1E6"/>
                </a:solidFill>
                <a:latin typeface="Fira Sans" pitchFamily="34" charset="0"/>
              </a:rPr>
              <a:t>Release_year</a:t>
            </a:r>
            <a:endParaRPr lang="en-US" sz="2400" dirty="0">
              <a:solidFill>
                <a:srgbClr val="DAD1E6"/>
              </a:solidFill>
              <a:latin typeface="Fira Sans" pitchFamily="34" charset="0"/>
            </a:endParaRPr>
          </a:p>
          <a:p>
            <a:pPr marL="0" indent="0">
              <a:lnSpc>
                <a:spcPts val="2750"/>
              </a:lnSpc>
              <a:buNone/>
            </a:pPr>
            <a:r>
              <a:rPr lang="en-US" sz="2400" dirty="0">
                <a:solidFill>
                  <a:srgbClr val="DAD1E6"/>
                </a:solidFill>
                <a:latin typeface="Fira Sans" pitchFamily="34" charset="0"/>
              </a:rPr>
              <a:t>Rating</a:t>
            </a:r>
          </a:p>
          <a:p>
            <a:pPr marL="0" indent="0">
              <a:lnSpc>
                <a:spcPts val="2750"/>
              </a:lnSpc>
              <a:buNone/>
            </a:pPr>
            <a:endParaRPr lang="en-US" sz="2400" dirty="0">
              <a:solidFill>
                <a:srgbClr val="DAD1E6"/>
              </a:solidFill>
              <a:latin typeface="Fira Sans" pitchFamily="34" charset="0"/>
            </a:endParaRPr>
          </a:p>
          <a:p>
            <a:pPr marL="0" indent="0">
              <a:lnSpc>
                <a:spcPts val="2750"/>
              </a:lnSpc>
              <a:buNone/>
            </a:pPr>
            <a:r>
              <a:rPr lang="en-US" sz="2400" dirty="0">
                <a:solidFill>
                  <a:srgbClr val="DAD1E6"/>
                </a:solidFill>
                <a:latin typeface="Fira Sans" pitchFamily="34" charset="0"/>
              </a:rPr>
              <a:t>Duration</a:t>
            </a:r>
          </a:p>
          <a:p>
            <a:pPr marL="0" indent="0">
              <a:lnSpc>
                <a:spcPts val="2750"/>
              </a:lnSpc>
              <a:buNone/>
            </a:pPr>
            <a:endParaRPr lang="en-US" sz="2400" dirty="0">
              <a:solidFill>
                <a:srgbClr val="DAD1E6"/>
              </a:solidFill>
              <a:latin typeface="Fira Sans" pitchFamily="34" charset="0"/>
            </a:endParaRPr>
          </a:p>
          <a:p>
            <a:pPr marL="0" indent="0">
              <a:lnSpc>
                <a:spcPts val="2750"/>
              </a:lnSpc>
              <a:buNone/>
            </a:pPr>
            <a:r>
              <a:rPr lang="en-US" sz="2400" dirty="0" err="1">
                <a:solidFill>
                  <a:srgbClr val="DAD1E6"/>
                </a:solidFill>
                <a:latin typeface="Fira Sans" pitchFamily="34" charset="0"/>
              </a:rPr>
              <a:t>Listed_in</a:t>
            </a:r>
            <a:endParaRPr lang="en-US" sz="2400" dirty="0">
              <a:solidFill>
                <a:srgbClr val="DAD1E6"/>
              </a:solidFill>
              <a:latin typeface="Fira Sans" pitchFamily="34" charset="0"/>
            </a:endParaRPr>
          </a:p>
        </p:txBody>
      </p:sp>
      <p:sp>
        <p:nvSpPr>
          <p:cNvPr id="6" name="Text 0">
            <a:extLst>
              <a:ext uri="{FF2B5EF4-FFF2-40B4-BE49-F238E27FC236}">
                <a16:creationId xmlns:a16="http://schemas.microsoft.com/office/drawing/2014/main" id="{50A3404A-E3A8-E0A4-F341-7EF7663B5B8C}"/>
              </a:ext>
            </a:extLst>
          </p:cNvPr>
          <p:cNvSpPr/>
          <p:nvPr/>
        </p:nvSpPr>
        <p:spPr>
          <a:xfrm>
            <a:off x="900794" y="534501"/>
            <a:ext cx="234824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dataset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44409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1A7C20-2189-90AE-C1FB-6F428BDE6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9926" y="7558393"/>
            <a:ext cx="1728066" cy="570385"/>
          </a:xfrm>
          <a:prstGeom prst="rect">
            <a:avLst/>
          </a:prstGeom>
        </p:spPr>
      </p:pic>
      <p:pic>
        <p:nvPicPr>
          <p:cNvPr id="4" name="Picture 3" descr="A screenshot of a diagram&#10;&#10;AI-generated content may be incorrect.">
            <a:extLst>
              <a:ext uri="{FF2B5EF4-FFF2-40B4-BE49-F238E27FC236}">
                <a16:creationId xmlns:a16="http://schemas.microsoft.com/office/drawing/2014/main" id="{4843F46F-71A3-C0EA-6532-867694AA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057" y="1274326"/>
            <a:ext cx="11728285" cy="6371616"/>
          </a:xfrm>
          <a:prstGeom prst="rect">
            <a:avLst/>
          </a:prstGeom>
        </p:spPr>
      </p:pic>
      <p:sp>
        <p:nvSpPr>
          <p:cNvPr id="5" name="Text 0">
            <a:extLst>
              <a:ext uri="{FF2B5EF4-FFF2-40B4-BE49-F238E27FC236}">
                <a16:creationId xmlns:a16="http://schemas.microsoft.com/office/drawing/2014/main" id="{EC6B90C8-CD3D-5327-0A8A-9E599CE5AFFE}"/>
              </a:ext>
            </a:extLst>
          </p:cNvPr>
          <p:cNvSpPr/>
          <p:nvPr/>
        </p:nvSpPr>
        <p:spPr>
          <a:xfrm>
            <a:off x="4278230" y="229268"/>
            <a:ext cx="60739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Database architecture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1189072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408" y="5864380"/>
            <a:ext cx="11792672" cy="2264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800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from</a:t>
            </a:r>
            <a:r>
              <a:rPr lang="en-US" sz="2800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py2neo </a:t>
            </a:r>
            <a:r>
              <a:rPr lang="en-US" sz="2800" b="0" dirty="0">
                <a:solidFill>
                  <a:srgbClr val="C586C0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import</a:t>
            </a:r>
            <a:r>
              <a:rPr lang="en-US" sz="2800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Graph</a:t>
            </a:r>
            <a:endParaRPr lang="fa-IR" sz="2800" b="0" dirty="0">
              <a:solidFill>
                <a:srgbClr val="CCCCCC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ip</a:t>
            </a:r>
            <a:r>
              <a:rPr lang="en-US" sz="28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"localhost"</a:t>
            </a:r>
            <a:endParaRPr lang="en-US" sz="2800" b="0" dirty="0">
              <a:solidFill>
                <a:srgbClr val="CCCCCC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port</a:t>
            </a:r>
            <a:r>
              <a:rPr lang="en-US" sz="28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"7687"</a:t>
            </a:r>
            <a:endParaRPr lang="en-US" sz="2800" b="0" dirty="0">
              <a:solidFill>
                <a:srgbClr val="CCCCCC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8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pwd</a:t>
            </a:r>
            <a:r>
              <a:rPr lang="en-US" sz="28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"connect-to-</a:t>
            </a:r>
            <a:r>
              <a:rPr lang="en-US" sz="2800" b="0" dirty="0" err="1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dbms</a:t>
            </a:r>
            <a:r>
              <a:rPr lang="en-US" sz="28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</a:t>
            </a:r>
            <a:endParaRPr lang="en-US" sz="2800" b="0" dirty="0">
              <a:solidFill>
                <a:srgbClr val="CCCCCC"/>
              </a:solidFill>
              <a:effectLst/>
              <a:highlight>
                <a:srgbClr val="000000"/>
              </a:highlight>
              <a:latin typeface="Consolas" panose="020B0609020204030204" pitchFamily="49" charset="0"/>
            </a:endParaRPr>
          </a:p>
          <a:p>
            <a:r>
              <a:rPr lang="en-US" sz="28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graph</a:t>
            </a:r>
            <a:r>
              <a:rPr lang="en-US" sz="2800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</a:t>
            </a:r>
            <a:r>
              <a:rPr lang="en-US" sz="28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 Graph(</a:t>
            </a:r>
            <a:r>
              <a:rPr lang="en-US" sz="28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"bolt://"</a:t>
            </a:r>
            <a:r>
              <a:rPr lang="en-US" sz="28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+</a:t>
            </a:r>
            <a:r>
              <a:rPr lang="en-US" sz="28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ip</a:t>
            </a:r>
            <a:r>
              <a:rPr lang="en-US" sz="28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+</a:t>
            </a:r>
            <a:r>
              <a:rPr lang="en-US" sz="28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":"</a:t>
            </a:r>
            <a:r>
              <a:rPr lang="en-US" sz="28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+</a:t>
            </a:r>
            <a:r>
              <a:rPr lang="en-US" sz="28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port</a:t>
            </a:r>
            <a:r>
              <a:rPr lang="en-US" sz="2800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2800" b="0" dirty="0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auth</a:t>
            </a:r>
            <a:r>
              <a:rPr lang="en-US" sz="2800" b="0" dirty="0">
                <a:solidFill>
                  <a:srgbClr val="D4D4D4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=</a:t>
            </a:r>
            <a:r>
              <a:rPr lang="en-US" sz="2800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CE9178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"neo4j"</a:t>
            </a:r>
            <a:r>
              <a:rPr lang="en-US" sz="2800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, </a:t>
            </a:r>
            <a:r>
              <a:rPr lang="en-US" sz="2800" b="0" dirty="0" err="1">
                <a:solidFill>
                  <a:srgbClr val="9CDCFE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pwd</a:t>
            </a:r>
            <a:r>
              <a:rPr lang="en-US" sz="2800" b="0" dirty="0">
                <a:solidFill>
                  <a:srgbClr val="CCCCCC"/>
                </a:solidFill>
                <a:effectLst/>
                <a:highlight>
                  <a:srgbClr val="000000"/>
                </a:highlight>
                <a:latin typeface="Consolas" panose="020B0609020204030204" pitchFamily="49" charset="0"/>
              </a:rPr>
              <a:t>))</a:t>
            </a:r>
          </a:p>
          <a:p>
            <a:endParaRPr lang="en-US" sz="2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3DF913-DBAC-C2B6-07EE-9654B2C92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9926" y="7558393"/>
            <a:ext cx="1728066" cy="5703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8CC1AB4-82F1-1D14-8C1B-C8D5F10E6B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5735" y="68096"/>
            <a:ext cx="9766570" cy="6800484"/>
          </a:xfrm>
          <a:prstGeom prst="rect">
            <a:avLst/>
          </a:prstGeom>
        </p:spPr>
      </p:pic>
      <p:sp>
        <p:nvSpPr>
          <p:cNvPr id="12" name="Text 0">
            <a:extLst>
              <a:ext uri="{FF2B5EF4-FFF2-40B4-BE49-F238E27FC236}">
                <a16:creationId xmlns:a16="http://schemas.microsoft.com/office/drawing/2014/main" id="{F3EE2855-1E8A-2169-52AC-7D43B12F7730}"/>
              </a:ext>
            </a:extLst>
          </p:cNvPr>
          <p:cNvSpPr/>
          <p:nvPr/>
        </p:nvSpPr>
        <p:spPr>
          <a:xfrm>
            <a:off x="725694" y="2677357"/>
            <a:ext cx="3097275" cy="15819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5550"/>
              </a:lnSpc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</a:rPr>
              <a:t>Connect to</a:t>
            </a:r>
            <a:endParaRPr lang="fa-IR" sz="4450" b="1" dirty="0">
              <a:solidFill>
                <a:srgbClr val="F94CAF"/>
              </a:solidFill>
              <a:latin typeface="Inconsolata Bold" pitchFamily="34" charset="0"/>
              <a:ea typeface="Inconsolata Bold" pitchFamily="34" charset="-122"/>
            </a:endParaRPr>
          </a:p>
          <a:p>
            <a:pPr algn="ctr">
              <a:lnSpc>
                <a:spcPts val="5550"/>
              </a:lnSpc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</a:rPr>
              <a:t> neo4j</a:t>
            </a:r>
          </a:p>
          <a:p>
            <a:pPr marL="0" indent="0" algn="ctr">
              <a:lnSpc>
                <a:spcPts val="5550"/>
              </a:lnSpc>
              <a:buNone/>
            </a:pPr>
            <a:endParaRPr lang="en-US" sz="4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A11C76AF-873C-1E37-A06F-1ECA96E19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32924F-C86A-14AC-6580-12D90D890DAC}"/>
              </a:ext>
            </a:extLst>
          </p:cNvPr>
          <p:cNvSpPr txBox="1"/>
          <p:nvPr/>
        </p:nvSpPr>
        <p:spPr>
          <a:xfrm>
            <a:off x="476656" y="700551"/>
            <a:ext cx="40272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59900"/>
                </a:solidFill>
                <a:effectLst/>
              </a:rPr>
              <a:t>CREATE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(:</a:t>
            </a:r>
            <a:r>
              <a:rPr lang="en-US" dirty="0">
                <a:solidFill>
                  <a:srgbClr val="FDF6E3"/>
                </a:solidFill>
                <a:effectLst/>
              </a:rPr>
              <a:t>Person </a:t>
            </a:r>
            <a:r>
              <a:rPr lang="en-US" dirty="0">
                <a:solidFill>
                  <a:srgbClr val="93A1A1"/>
                </a:solidFill>
                <a:effectLst/>
              </a:rPr>
              <a:t>{</a:t>
            </a:r>
            <a:r>
              <a:rPr lang="en-US" dirty="0">
                <a:solidFill>
                  <a:srgbClr val="859900"/>
                </a:solidFill>
                <a:effectLst/>
              </a:rPr>
              <a:t>name</a:t>
            </a:r>
            <a:r>
              <a:rPr lang="en-US" dirty="0">
                <a:solidFill>
                  <a:srgbClr val="93A1A1"/>
                </a:solidFill>
                <a:effectLst/>
              </a:rPr>
              <a:t>: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B58900"/>
                </a:solidFill>
                <a:effectLst/>
              </a:rPr>
              <a:t>"Alice"</a:t>
            </a:r>
            <a:r>
              <a:rPr lang="en-US" dirty="0">
                <a:solidFill>
                  <a:srgbClr val="93A1A1"/>
                </a:solidFill>
                <a:effectLst/>
              </a:rPr>
              <a:t>,</a:t>
            </a:r>
            <a:r>
              <a:rPr lang="en-US" dirty="0">
                <a:solidFill>
                  <a:srgbClr val="FDF6E3"/>
                </a:solidFill>
                <a:effectLst/>
              </a:rPr>
              <a:t> age</a:t>
            </a:r>
            <a:r>
              <a:rPr lang="en-US" dirty="0">
                <a:solidFill>
                  <a:srgbClr val="93A1A1"/>
                </a:solidFill>
                <a:effectLst/>
              </a:rPr>
              <a:t>: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2AA198"/>
                </a:solidFill>
                <a:effectLst/>
              </a:rPr>
              <a:t>30</a:t>
            </a:r>
            <a:r>
              <a:rPr lang="en-US" dirty="0">
                <a:solidFill>
                  <a:srgbClr val="93A1A1"/>
                </a:solidFill>
                <a:effectLst/>
              </a:rPr>
              <a:t>})</a:t>
            </a:r>
            <a:endParaRPr lang="en-US" dirty="0">
              <a:solidFill>
                <a:srgbClr val="D4D4D4"/>
              </a:solidFill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575F7B-3E92-C965-BACE-1EFEC32288AA}"/>
              </a:ext>
            </a:extLst>
          </p:cNvPr>
          <p:cNvSpPr txBox="1"/>
          <p:nvPr/>
        </p:nvSpPr>
        <p:spPr>
          <a:xfrm>
            <a:off x="476656" y="2077256"/>
            <a:ext cx="19163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59900"/>
                </a:solidFill>
                <a:effectLst/>
              </a:rPr>
              <a:t>MATCH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(</a:t>
            </a:r>
            <a:r>
              <a:rPr lang="en-US" dirty="0" err="1">
                <a:solidFill>
                  <a:srgbClr val="FDF6E3"/>
                </a:solidFill>
                <a:effectLst/>
              </a:rPr>
              <a:t>p</a:t>
            </a:r>
            <a:r>
              <a:rPr lang="en-US" dirty="0" err="1">
                <a:solidFill>
                  <a:srgbClr val="93A1A1"/>
                </a:solidFill>
                <a:effectLst/>
              </a:rPr>
              <a:t>:</a:t>
            </a:r>
            <a:r>
              <a:rPr lang="en-US" dirty="0" err="1">
                <a:solidFill>
                  <a:srgbClr val="FDF6E3"/>
                </a:solidFill>
                <a:effectLst/>
              </a:rPr>
              <a:t>Person</a:t>
            </a:r>
            <a:r>
              <a:rPr lang="en-US" dirty="0">
                <a:solidFill>
                  <a:srgbClr val="93A1A1"/>
                </a:solidFill>
                <a:effectLst/>
              </a:rPr>
              <a:t>)</a:t>
            </a:r>
            <a:endParaRPr lang="en-US" dirty="0">
              <a:solidFill>
                <a:srgbClr val="D4D4D4"/>
              </a:solidFill>
              <a:effectLst/>
            </a:endParaRPr>
          </a:p>
          <a:p>
            <a:r>
              <a:rPr lang="en-US" dirty="0">
                <a:solidFill>
                  <a:srgbClr val="859900"/>
                </a:solidFill>
                <a:effectLst/>
              </a:rPr>
              <a:t>RETURN</a:t>
            </a:r>
            <a:r>
              <a:rPr lang="en-US" dirty="0">
                <a:solidFill>
                  <a:srgbClr val="FDF6E3"/>
                </a:solidFill>
                <a:effectLst/>
              </a:rPr>
              <a:t> p</a:t>
            </a:r>
            <a:endParaRPr lang="en-US" dirty="0">
              <a:solidFill>
                <a:srgbClr val="D4D4D4"/>
              </a:solidFill>
              <a:effectLst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C9B24E-186E-9E91-7F09-635072FC7E0B}"/>
              </a:ext>
            </a:extLst>
          </p:cNvPr>
          <p:cNvSpPr txBox="1"/>
          <p:nvPr/>
        </p:nvSpPr>
        <p:spPr>
          <a:xfrm>
            <a:off x="476656" y="3730960"/>
            <a:ext cx="582686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59900"/>
                </a:solidFill>
                <a:effectLst/>
              </a:rPr>
              <a:t>MATCH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(</a:t>
            </a:r>
            <a:r>
              <a:rPr lang="en-US" dirty="0" err="1">
                <a:solidFill>
                  <a:srgbClr val="D4D4D4"/>
                </a:solidFill>
                <a:effectLst/>
              </a:rPr>
              <a:t>a</a:t>
            </a:r>
            <a:r>
              <a:rPr lang="en-US" dirty="0" err="1">
                <a:solidFill>
                  <a:srgbClr val="93A1A1"/>
                </a:solidFill>
                <a:effectLst/>
              </a:rPr>
              <a:t>:</a:t>
            </a:r>
            <a:r>
              <a:rPr lang="en-US" dirty="0" err="1">
                <a:solidFill>
                  <a:srgbClr val="FDF6E3"/>
                </a:solidFill>
                <a:effectLst/>
              </a:rPr>
              <a:t>Person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{</a:t>
            </a:r>
            <a:r>
              <a:rPr lang="en-US" dirty="0">
                <a:solidFill>
                  <a:srgbClr val="859900"/>
                </a:solidFill>
                <a:effectLst/>
              </a:rPr>
              <a:t>name</a:t>
            </a:r>
            <a:r>
              <a:rPr lang="en-US" dirty="0">
                <a:solidFill>
                  <a:srgbClr val="93A1A1"/>
                </a:solidFill>
                <a:effectLst/>
              </a:rPr>
              <a:t>: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B58900"/>
                </a:solidFill>
                <a:effectLst/>
              </a:rPr>
              <a:t>"Alice"</a:t>
            </a:r>
            <a:r>
              <a:rPr lang="en-US" dirty="0">
                <a:solidFill>
                  <a:srgbClr val="93A1A1"/>
                </a:solidFill>
                <a:effectLst/>
              </a:rPr>
              <a:t>}),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(</a:t>
            </a:r>
            <a:r>
              <a:rPr lang="en-US" dirty="0" err="1">
                <a:solidFill>
                  <a:srgbClr val="D4D4D4"/>
                </a:solidFill>
                <a:effectLst/>
              </a:rPr>
              <a:t>b</a:t>
            </a:r>
            <a:r>
              <a:rPr lang="en-US" dirty="0" err="1">
                <a:solidFill>
                  <a:srgbClr val="93A1A1"/>
                </a:solidFill>
                <a:effectLst/>
              </a:rPr>
              <a:t>:</a:t>
            </a:r>
            <a:r>
              <a:rPr lang="en-US" dirty="0" err="1">
                <a:solidFill>
                  <a:srgbClr val="FDF6E3"/>
                </a:solidFill>
                <a:effectLst/>
              </a:rPr>
              <a:t>Person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{</a:t>
            </a:r>
            <a:r>
              <a:rPr lang="en-US" dirty="0">
                <a:solidFill>
                  <a:srgbClr val="859900"/>
                </a:solidFill>
                <a:effectLst/>
              </a:rPr>
              <a:t>name</a:t>
            </a:r>
            <a:r>
              <a:rPr lang="en-US" dirty="0">
                <a:solidFill>
                  <a:srgbClr val="93A1A1"/>
                </a:solidFill>
                <a:effectLst/>
              </a:rPr>
              <a:t>: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B58900"/>
                </a:solidFill>
                <a:effectLst/>
              </a:rPr>
              <a:t>"Bob"</a:t>
            </a:r>
            <a:r>
              <a:rPr lang="en-US" dirty="0">
                <a:solidFill>
                  <a:srgbClr val="93A1A1"/>
                </a:solidFill>
                <a:effectLst/>
              </a:rPr>
              <a:t>})</a:t>
            </a:r>
            <a:endParaRPr lang="en-US" dirty="0">
              <a:solidFill>
                <a:srgbClr val="D4D4D4"/>
              </a:solidFill>
              <a:effectLst/>
            </a:endParaRPr>
          </a:p>
          <a:p>
            <a:r>
              <a:rPr lang="en-US" dirty="0">
                <a:solidFill>
                  <a:srgbClr val="859900"/>
                </a:solidFill>
                <a:effectLst/>
              </a:rPr>
              <a:t>CREATE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(</a:t>
            </a:r>
            <a:r>
              <a:rPr lang="en-US" dirty="0">
                <a:solidFill>
                  <a:srgbClr val="D4D4D4"/>
                </a:solidFill>
                <a:effectLst/>
              </a:rPr>
              <a:t>a</a:t>
            </a:r>
            <a:r>
              <a:rPr lang="en-US" dirty="0">
                <a:solidFill>
                  <a:srgbClr val="93A1A1"/>
                </a:solidFill>
                <a:effectLst/>
              </a:rPr>
              <a:t>)-[:</a:t>
            </a:r>
            <a:r>
              <a:rPr lang="en-US" dirty="0">
                <a:solidFill>
                  <a:srgbClr val="FDF6E3"/>
                </a:solidFill>
                <a:effectLst/>
              </a:rPr>
              <a:t>FRIENDS_WITH</a:t>
            </a:r>
            <a:r>
              <a:rPr lang="en-US" dirty="0">
                <a:solidFill>
                  <a:srgbClr val="93A1A1"/>
                </a:solidFill>
                <a:effectLst/>
              </a:rPr>
              <a:t>]-&gt;(</a:t>
            </a:r>
            <a:r>
              <a:rPr lang="en-US" dirty="0">
                <a:solidFill>
                  <a:srgbClr val="D4D4D4"/>
                </a:solidFill>
                <a:effectLst/>
              </a:rPr>
              <a:t>b</a:t>
            </a:r>
            <a:r>
              <a:rPr lang="en-US" dirty="0">
                <a:solidFill>
                  <a:srgbClr val="93A1A1"/>
                </a:solidFill>
                <a:effectLst/>
              </a:rPr>
              <a:t>)</a:t>
            </a:r>
            <a:endParaRPr lang="en-US" dirty="0">
              <a:solidFill>
                <a:srgbClr val="D4D4D4"/>
              </a:solidFill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A84966-768D-7A6A-3659-7BC2508D9433}"/>
              </a:ext>
            </a:extLst>
          </p:cNvPr>
          <p:cNvSpPr txBox="1"/>
          <p:nvPr/>
        </p:nvSpPr>
        <p:spPr>
          <a:xfrm>
            <a:off x="476656" y="5384664"/>
            <a:ext cx="28502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59900"/>
                </a:solidFill>
                <a:effectLst/>
              </a:rPr>
              <a:t>MATCH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(</a:t>
            </a:r>
            <a:r>
              <a:rPr lang="en-US" dirty="0" err="1">
                <a:solidFill>
                  <a:srgbClr val="FDF6E3"/>
                </a:solidFill>
                <a:effectLst/>
              </a:rPr>
              <a:t>p</a:t>
            </a:r>
            <a:r>
              <a:rPr lang="en-US" dirty="0" err="1">
                <a:solidFill>
                  <a:srgbClr val="93A1A1"/>
                </a:solidFill>
                <a:effectLst/>
              </a:rPr>
              <a:t>:</a:t>
            </a:r>
            <a:r>
              <a:rPr lang="en-US" dirty="0" err="1">
                <a:solidFill>
                  <a:srgbClr val="FDF6E3"/>
                </a:solidFill>
                <a:effectLst/>
              </a:rPr>
              <a:t>Person</a:t>
            </a:r>
            <a:r>
              <a:rPr lang="en-US" dirty="0">
                <a:solidFill>
                  <a:srgbClr val="93A1A1"/>
                </a:solidFill>
                <a:effectLst/>
              </a:rPr>
              <a:t>)</a:t>
            </a:r>
            <a:endParaRPr lang="en-US" dirty="0">
              <a:solidFill>
                <a:srgbClr val="D4D4D4"/>
              </a:solidFill>
              <a:effectLst/>
            </a:endParaRPr>
          </a:p>
          <a:p>
            <a:r>
              <a:rPr lang="en-US" dirty="0">
                <a:solidFill>
                  <a:srgbClr val="859900"/>
                </a:solidFill>
                <a:effectLst/>
              </a:rPr>
              <a:t>WHERE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 err="1">
                <a:solidFill>
                  <a:srgbClr val="FDF6E3"/>
                </a:solidFill>
                <a:effectLst/>
              </a:rPr>
              <a:t>p</a:t>
            </a:r>
            <a:r>
              <a:rPr lang="en-US" dirty="0" err="1">
                <a:solidFill>
                  <a:srgbClr val="93A1A1"/>
                </a:solidFill>
                <a:effectLst/>
              </a:rPr>
              <a:t>.</a:t>
            </a:r>
            <a:r>
              <a:rPr lang="en-US" dirty="0" err="1">
                <a:solidFill>
                  <a:srgbClr val="FDF6E3"/>
                </a:solidFill>
                <a:effectLst/>
              </a:rPr>
              <a:t>age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&gt;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2AA198"/>
                </a:solidFill>
                <a:effectLst/>
              </a:rPr>
              <a:t>25</a:t>
            </a:r>
            <a:endParaRPr lang="en-US" dirty="0">
              <a:solidFill>
                <a:srgbClr val="D4D4D4"/>
              </a:solidFill>
              <a:effectLst/>
            </a:endParaRPr>
          </a:p>
          <a:p>
            <a:r>
              <a:rPr lang="en-US" dirty="0">
                <a:solidFill>
                  <a:srgbClr val="859900"/>
                </a:solidFill>
                <a:effectLst/>
              </a:rPr>
              <a:t>RETURN</a:t>
            </a:r>
            <a:r>
              <a:rPr lang="en-US" dirty="0">
                <a:solidFill>
                  <a:srgbClr val="FDF6E3"/>
                </a:solidFill>
                <a:effectLst/>
              </a:rPr>
              <a:t> p</a:t>
            </a:r>
            <a:r>
              <a:rPr lang="en-US" dirty="0">
                <a:solidFill>
                  <a:srgbClr val="93A1A1"/>
                </a:solidFill>
                <a:effectLst/>
              </a:rPr>
              <a:t>.</a:t>
            </a:r>
            <a:r>
              <a:rPr lang="en-US" dirty="0">
                <a:solidFill>
                  <a:srgbClr val="859900"/>
                </a:solidFill>
                <a:effectLst/>
              </a:rPr>
              <a:t>name</a:t>
            </a:r>
            <a:r>
              <a:rPr lang="en-US" dirty="0">
                <a:solidFill>
                  <a:srgbClr val="93A1A1"/>
                </a:solidFill>
                <a:effectLst/>
              </a:rPr>
              <a:t>,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 err="1">
                <a:solidFill>
                  <a:srgbClr val="FDF6E3"/>
                </a:solidFill>
                <a:effectLst/>
              </a:rPr>
              <a:t>p</a:t>
            </a:r>
            <a:r>
              <a:rPr lang="en-US" dirty="0" err="1">
                <a:solidFill>
                  <a:srgbClr val="93A1A1"/>
                </a:solidFill>
                <a:effectLst/>
              </a:rPr>
              <a:t>.</a:t>
            </a:r>
            <a:r>
              <a:rPr lang="en-US" dirty="0" err="1">
                <a:solidFill>
                  <a:srgbClr val="FDF6E3"/>
                </a:solidFill>
                <a:effectLst/>
              </a:rPr>
              <a:t>age</a:t>
            </a:r>
            <a:endParaRPr lang="en-US" dirty="0">
              <a:solidFill>
                <a:srgbClr val="D4D4D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32199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116275D5-3E4D-003A-E091-C8CACA8B2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9B9CB4-AF1D-39A2-C121-D6C78BE53DCF}"/>
              </a:ext>
            </a:extLst>
          </p:cNvPr>
          <p:cNvSpPr txBox="1"/>
          <p:nvPr/>
        </p:nvSpPr>
        <p:spPr>
          <a:xfrm>
            <a:off x="476656" y="700551"/>
            <a:ext cx="3657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59900"/>
                </a:solidFill>
                <a:effectLst/>
              </a:rPr>
              <a:t>MATCH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(</a:t>
            </a:r>
            <a:r>
              <a:rPr lang="en-US" dirty="0" err="1">
                <a:solidFill>
                  <a:srgbClr val="FDF6E3"/>
                </a:solidFill>
                <a:effectLst/>
              </a:rPr>
              <a:t>p</a:t>
            </a:r>
            <a:r>
              <a:rPr lang="en-US" dirty="0" err="1">
                <a:solidFill>
                  <a:srgbClr val="93A1A1"/>
                </a:solidFill>
                <a:effectLst/>
              </a:rPr>
              <a:t>:</a:t>
            </a:r>
            <a:r>
              <a:rPr lang="en-US" dirty="0" err="1">
                <a:solidFill>
                  <a:srgbClr val="FDF6E3"/>
                </a:solidFill>
                <a:effectLst/>
              </a:rPr>
              <a:t>Person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{</a:t>
            </a:r>
            <a:r>
              <a:rPr lang="en-US" dirty="0">
                <a:solidFill>
                  <a:srgbClr val="859900"/>
                </a:solidFill>
                <a:effectLst/>
              </a:rPr>
              <a:t>name</a:t>
            </a:r>
            <a:r>
              <a:rPr lang="en-US" dirty="0">
                <a:solidFill>
                  <a:srgbClr val="93A1A1"/>
                </a:solidFill>
                <a:effectLst/>
              </a:rPr>
              <a:t>: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B58900"/>
                </a:solidFill>
                <a:effectLst/>
              </a:rPr>
              <a:t>"Alice"</a:t>
            </a:r>
            <a:r>
              <a:rPr lang="en-US" dirty="0">
                <a:solidFill>
                  <a:srgbClr val="93A1A1"/>
                </a:solidFill>
                <a:effectLst/>
              </a:rPr>
              <a:t>})</a:t>
            </a:r>
            <a:endParaRPr lang="en-US" dirty="0">
              <a:solidFill>
                <a:srgbClr val="D4D4D4"/>
              </a:solidFill>
              <a:effectLst/>
            </a:endParaRPr>
          </a:p>
          <a:p>
            <a:r>
              <a:rPr lang="en-US" dirty="0">
                <a:solidFill>
                  <a:srgbClr val="859900"/>
                </a:solidFill>
                <a:effectLst/>
              </a:rPr>
              <a:t>SET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 err="1">
                <a:solidFill>
                  <a:srgbClr val="FDF6E3"/>
                </a:solidFill>
                <a:effectLst/>
              </a:rPr>
              <a:t>p</a:t>
            </a:r>
            <a:r>
              <a:rPr lang="en-US" dirty="0" err="1">
                <a:solidFill>
                  <a:srgbClr val="93A1A1"/>
                </a:solidFill>
                <a:effectLst/>
              </a:rPr>
              <a:t>.</a:t>
            </a:r>
            <a:r>
              <a:rPr lang="en-US" dirty="0" err="1">
                <a:solidFill>
                  <a:srgbClr val="FDF6E3"/>
                </a:solidFill>
                <a:effectLst/>
              </a:rPr>
              <a:t>age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=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2AA198"/>
                </a:solidFill>
                <a:effectLst/>
              </a:rPr>
              <a:t>35</a:t>
            </a:r>
            <a:endParaRPr lang="en-US" dirty="0">
              <a:solidFill>
                <a:srgbClr val="D4D4D4"/>
              </a:solidFill>
              <a:effectLst/>
            </a:endParaRPr>
          </a:p>
          <a:p>
            <a:r>
              <a:rPr lang="en-US" dirty="0">
                <a:solidFill>
                  <a:srgbClr val="859900"/>
                </a:solidFill>
                <a:effectLst/>
              </a:rPr>
              <a:t>RETURN</a:t>
            </a:r>
            <a:r>
              <a:rPr lang="en-US" dirty="0">
                <a:solidFill>
                  <a:srgbClr val="FDF6E3"/>
                </a:solidFill>
                <a:effectLst/>
              </a:rPr>
              <a:t> p</a:t>
            </a:r>
            <a:endParaRPr lang="en-US" dirty="0">
              <a:solidFill>
                <a:srgbClr val="D4D4D4"/>
              </a:solidFill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5DCF6F-AEE3-C1DA-65B6-8C1E7592E238}"/>
              </a:ext>
            </a:extLst>
          </p:cNvPr>
          <p:cNvSpPr txBox="1"/>
          <p:nvPr/>
        </p:nvSpPr>
        <p:spPr>
          <a:xfrm>
            <a:off x="476656" y="2741049"/>
            <a:ext cx="35505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59900"/>
                </a:solidFill>
                <a:effectLst/>
              </a:rPr>
              <a:t>MATCH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(</a:t>
            </a:r>
            <a:r>
              <a:rPr lang="en-US" dirty="0" err="1">
                <a:solidFill>
                  <a:srgbClr val="FDF6E3"/>
                </a:solidFill>
                <a:effectLst/>
              </a:rPr>
              <a:t>p</a:t>
            </a:r>
            <a:r>
              <a:rPr lang="en-US" dirty="0" err="1">
                <a:solidFill>
                  <a:srgbClr val="93A1A1"/>
                </a:solidFill>
                <a:effectLst/>
              </a:rPr>
              <a:t>:</a:t>
            </a:r>
            <a:r>
              <a:rPr lang="en-US" dirty="0" err="1">
                <a:solidFill>
                  <a:srgbClr val="FDF6E3"/>
                </a:solidFill>
                <a:effectLst/>
              </a:rPr>
              <a:t>Person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{</a:t>
            </a:r>
            <a:r>
              <a:rPr lang="en-US" dirty="0">
                <a:solidFill>
                  <a:srgbClr val="859900"/>
                </a:solidFill>
                <a:effectLst/>
              </a:rPr>
              <a:t>name</a:t>
            </a:r>
            <a:r>
              <a:rPr lang="en-US" dirty="0">
                <a:solidFill>
                  <a:srgbClr val="93A1A1"/>
                </a:solidFill>
                <a:effectLst/>
              </a:rPr>
              <a:t>: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B58900"/>
                </a:solidFill>
                <a:effectLst/>
              </a:rPr>
              <a:t>"Alice"</a:t>
            </a:r>
            <a:r>
              <a:rPr lang="en-US" dirty="0">
                <a:solidFill>
                  <a:srgbClr val="93A1A1"/>
                </a:solidFill>
                <a:effectLst/>
              </a:rPr>
              <a:t>})</a:t>
            </a:r>
            <a:endParaRPr lang="en-US" dirty="0">
              <a:solidFill>
                <a:srgbClr val="D4D4D4"/>
              </a:solidFill>
              <a:effectLst/>
            </a:endParaRPr>
          </a:p>
          <a:p>
            <a:r>
              <a:rPr lang="en-US" dirty="0">
                <a:solidFill>
                  <a:srgbClr val="859900"/>
                </a:solidFill>
                <a:effectLst/>
              </a:rPr>
              <a:t>DETACH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859900"/>
                </a:solidFill>
                <a:effectLst/>
              </a:rPr>
              <a:t>DELETE</a:t>
            </a:r>
            <a:r>
              <a:rPr lang="en-US" dirty="0">
                <a:solidFill>
                  <a:srgbClr val="FDF6E3"/>
                </a:solidFill>
                <a:effectLst/>
              </a:rPr>
              <a:t> p</a:t>
            </a:r>
            <a:endParaRPr lang="en-US" dirty="0">
              <a:solidFill>
                <a:srgbClr val="D4D4D4"/>
              </a:solidFill>
              <a:effectLst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1D9FD6-4DEA-CB6F-B18C-CE8CB3647B72}"/>
              </a:ext>
            </a:extLst>
          </p:cNvPr>
          <p:cNvSpPr txBox="1"/>
          <p:nvPr/>
        </p:nvSpPr>
        <p:spPr>
          <a:xfrm>
            <a:off x="476656" y="4504548"/>
            <a:ext cx="731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859900"/>
                </a:solidFill>
                <a:effectLst/>
              </a:rPr>
              <a:t>MATCH</a:t>
            </a:r>
            <a:r>
              <a:rPr lang="en-US">
                <a:solidFill>
                  <a:srgbClr val="FDF6E3"/>
                </a:solidFill>
                <a:effectLst/>
              </a:rPr>
              <a:t> </a:t>
            </a:r>
            <a:r>
              <a:rPr lang="en-US">
                <a:solidFill>
                  <a:srgbClr val="93A1A1"/>
                </a:solidFill>
                <a:effectLst/>
              </a:rPr>
              <a:t>(</a:t>
            </a:r>
            <a:r>
              <a:rPr lang="en-US">
                <a:solidFill>
                  <a:srgbClr val="FDF6E3"/>
                </a:solidFill>
                <a:effectLst/>
              </a:rPr>
              <a:t>p</a:t>
            </a:r>
            <a:r>
              <a:rPr lang="en-US">
                <a:solidFill>
                  <a:srgbClr val="93A1A1"/>
                </a:solidFill>
                <a:effectLst/>
              </a:rPr>
              <a:t>:</a:t>
            </a:r>
            <a:r>
              <a:rPr lang="en-US">
                <a:solidFill>
                  <a:srgbClr val="FDF6E3"/>
                </a:solidFill>
                <a:effectLst/>
              </a:rPr>
              <a:t>Person </a:t>
            </a:r>
            <a:r>
              <a:rPr lang="en-US">
                <a:solidFill>
                  <a:srgbClr val="93A1A1"/>
                </a:solidFill>
                <a:effectLst/>
              </a:rPr>
              <a:t>{</a:t>
            </a:r>
            <a:r>
              <a:rPr lang="en-US">
                <a:solidFill>
                  <a:srgbClr val="859900"/>
                </a:solidFill>
                <a:effectLst/>
              </a:rPr>
              <a:t>name</a:t>
            </a:r>
            <a:r>
              <a:rPr lang="en-US">
                <a:solidFill>
                  <a:srgbClr val="93A1A1"/>
                </a:solidFill>
                <a:effectLst/>
              </a:rPr>
              <a:t>:</a:t>
            </a:r>
            <a:r>
              <a:rPr lang="en-US">
                <a:solidFill>
                  <a:srgbClr val="FDF6E3"/>
                </a:solidFill>
                <a:effectLst/>
              </a:rPr>
              <a:t> </a:t>
            </a:r>
            <a:r>
              <a:rPr lang="en-US">
                <a:solidFill>
                  <a:srgbClr val="B58900"/>
                </a:solidFill>
                <a:effectLst/>
              </a:rPr>
              <a:t>"Alice"</a:t>
            </a:r>
            <a:r>
              <a:rPr lang="en-US">
                <a:solidFill>
                  <a:srgbClr val="93A1A1"/>
                </a:solidFill>
                <a:effectLst/>
              </a:rPr>
              <a:t>})-[</a:t>
            </a:r>
            <a:r>
              <a:rPr lang="en-US">
                <a:solidFill>
                  <a:srgbClr val="FDF6E3"/>
                </a:solidFill>
                <a:effectLst/>
              </a:rPr>
              <a:t>r</a:t>
            </a:r>
            <a:r>
              <a:rPr lang="en-US">
                <a:solidFill>
                  <a:srgbClr val="93A1A1"/>
                </a:solidFill>
                <a:effectLst/>
              </a:rPr>
              <a:t>]-&gt;(</a:t>
            </a:r>
            <a:r>
              <a:rPr lang="en-US">
                <a:solidFill>
                  <a:srgbClr val="FDF6E3"/>
                </a:solidFill>
                <a:effectLst/>
              </a:rPr>
              <a:t>other</a:t>
            </a:r>
            <a:r>
              <a:rPr lang="en-US">
                <a:solidFill>
                  <a:srgbClr val="93A1A1"/>
                </a:solidFill>
                <a:effectLst/>
              </a:rPr>
              <a:t>)</a:t>
            </a:r>
            <a:endParaRPr lang="en-US">
              <a:solidFill>
                <a:srgbClr val="D4D4D4"/>
              </a:solidFill>
              <a:effectLst/>
            </a:endParaRPr>
          </a:p>
          <a:p>
            <a:r>
              <a:rPr lang="en-US">
                <a:solidFill>
                  <a:srgbClr val="859900"/>
                </a:solidFill>
                <a:effectLst/>
              </a:rPr>
              <a:t>RETURN</a:t>
            </a:r>
            <a:r>
              <a:rPr lang="en-US">
                <a:solidFill>
                  <a:srgbClr val="FDF6E3"/>
                </a:solidFill>
                <a:effectLst/>
              </a:rPr>
              <a:t> other</a:t>
            </a:r>
            <a:r>
              <a:rPr lang="en-US">
                <a:solidFill>
                  <a:srgbClr val="93A1A1"/>
                </a:solidFill>
                <a:effectLst/>
              </a:rPr>
              <a:t>.</a:t>
            </a:r>
            <a:r>
              <a:rPr lang="en-US">
                <a:solidFill>
                  <a:srgbClr val="859900"/>
                </a:solidFill>
                <a:effectLst/>
              </a:rPr>
              <a:t>name</a:t>
            </a:r>
            <a:r>
              <a:rPr lang="en-US">
                <a:solidFill>
                  <a:srgbClr val="93A1A1"/>
                </a:solidFill>
                <a:effectLst/>
              </a:rPr>
              <a:t>,</a:t>
            </a:r>
            <a:r>
              <a:rPr lang="en-US">
                <a:solidFill>
                  <a:srgbClr val="FDF6E3"/>
                </a:solidFill>
                <a:effectLst/>
              </a:rPr>
              <a:t> </a:t>
            </a:r>
            <a:r>
              <a:rPr lang="en-US">
                <a:solidFill>
                  <a:srgbClr val="859900"/>
                </a:solidFill>
                <a:effectLst/>
              </a:rPr>
              <a:t>type</a:t>
            </a:r>
            <a:r>
              <a:rPr lang="en-US">
                <a:solidFill>
                  <a:srgbClr val="93A1A1"/>
                </a:solidFill>
                <a:effectLst/>
              </a:rPr>
              <a:t>(</a:t>
            </a:r>
            <a:r>
              <a:rPr lang="en-US">
                <a:solidFill>
                  <a:srgbClr val="FDF6E3"/>
                </a:solidFill>
                <a:effectLst/>
              </a:rPr>
              <a:t>r</a:t>
            </a:r>
            <a:r>
              <a:rPr lang="en-US">
                <a:solidFill>
                  <a:srgbClr val="93A1A1"/>
                </a:solidFill>
                <a:effectLst/>
              </a:rPr>
              <a:t>)</a:t>
            </a:r>
            <a:endParaRPr lang="en-US" dirty="0">
              <a:solidFill>
                <a:srgbClr val="D4D4D4"/>
              </a:solidFill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2BE740-A37B-6F99-DB77-ADE7238E8A50}"/>
              </a:ext>
            </a:extLst>
          </p:cNvPr>
          <p:cNvSpPr txBox="1"/>
          <p:nvPr/>
        </p:nvSpPr>
        <p:spPr>
          <a:xfrm>
            <a:off x="476656" y="6268047"/>
            <a:ext cx="204280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859900"/>
                </a:solidFill>
                <a:effectLst/>
              </a:rPr>
              <a:t>MATCH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(</a:t>
            </a:r>
            <a:r>
              <a:rPr lang="en-US" dirty="0">
                <a:solidFill>
                  <a:srgbClr val="FDF6E3"/>
                </a:solidFill>
                <a:effectLst/>
              </a:rPr>
              <a:t>n</a:t>
            </a:r>
            <a:r>
              <a:rPr lang="en-US" dirty="0">
                <a:solidFill>
                  <a:srgbClr val="93A1A1"/>
                </a:solidFill>
                <a:effectLst/>
              </a:rPr>
              <a:t>)</a:t>
            </a:r>
            <a:endParaRPr lang="en-US" dirty="0">
              <a:solidFill>
                <a:srgbClr val="D4D4D4"/>
              </a:solidFill>
              <a:effectLst/>
            </a:endParaRPr>
          </a:p>
          <a:p>
            <a:r>
              <a:rPr lang="en-US" dirty="0">
                <a:solidFill>
                  <a:srgbClr val="859900"/>
                </a:solidFill>
                <a:effectLst/>
              </a:rPr>
              <a:t>WHERE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859900"/>
                </a:solidFill>
                <a:effectLst/>
              </a:rPr>
              <a:t>NOT</a:t>
            </a:r>
            <a:r>
              <a:rPr lang="en-US" dirty="0">
                <a:solidFill>
                  <a:srgbClr val="FDF6E3"/>
                </a:solidFill>
                <a:effectLst/>
              </a:rPr>
              <a:t> </a:t>
            </a:r>
            <a:r>
              <a:rPr lang="en-US" dirty="0">
                <a:solidFill>
                  <a:srgbClr val="93A1A1"/>
                </a:solidFill>
                <a:effectLst/>
              </a:rPr>
              <a:t>(</a:t>
            </a:r>
            <a:r>
              <a:rPr lang="en-US" dirty="0">
                <a:solidFill>
                  <a:srgbClr val="FDF6E3"/>
                </a:solidFill>
                <a:effectLst/>
              </a:rPr>
              <a:t>n</a:t>
            </a:r>
            <a:r>
              <a:rPr lang="en-US" dirty="0">
                <a:solidFill>
                  <a:srgbClr val="93A1A1"/>
                </a:solidFill>
                <a:effectLst/>
              </a:rPr>
              <a:t>)--()</a:t>
            </a:r>
            <a:endParaRPr lang="en-US" dirty="0">
              <a:solidFill>
                <a:srgbClr val="D4D4D4"/>
              </a:solidFill>
              <a:effectLst/>
            </a:endParaRPr>
          </a:p>
          <a:p>
            <a:r>
              <a:rPr lang="en-US" dirty="0">
                <a:solidFill>
                  <a:srgbClr val="859900"/>
                </a:solidFill>
                <a:effectLst/>
              </a:rPr>
              <a:t>RETURN</a:t>
            </a:r>
            <a:r>
              <a:rPr lang="en-US" dirty="0">
                <a:solidFill>
                  <a:srgbClr val="FDF6E3"/>
                </a:solidFill>
                <a:effectLst/>
              </a:rPr>
              <a:t> n</a:t>
            </a:r>
            <a:endParaRPr lang="en-US" dirty="0">
              <a:solidFill>
                <a:srgbClr val="D4D4D4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29098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2650D9-0409-8D7C-EE03-5DFD1D9BA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4630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43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DAAA4D-FC80-D0DC-2491-829F0525E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175" y="0"/>
            <a:ext cx="9544049" cy="8229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EA5E8FA-07B2-E691-19C4-C28706AC2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9926" y="7558393"/>
            <a:ext cx="1728066" cy="57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337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D45F0D6-0631-7ED9-BDC8-AD0CAE50E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956"/>
            <a:ext cx="14630400" cy="797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075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198</Words>
  <Application>Microsoft Office PowerPoint</Application>
  <PresentationFormat>Custom</PresentationFormat>
  <Paragraphs>47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Fira Sans</vt:lpstr>
      <vt:lpstr>Inconsolata Bold</vt:lpstr>
      <vt:lpstr>Consolas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M.H pouyandeh</cp:lastModifiedBy>
  <cp:revision>2</cp:revision>
  <dcterms:created xsi:type="dcterms:W3CDTF">2025-02-19T19:23:36Z</dcterms:created>
  <dcterms:modified xsi:type="dcterms:W3CDTF">2025-02-19T20:39:41Z</dcterms:modified>
</cp:coreProperties>
</file>